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95" r:id="rId3"/>
    <p:sldId id="346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AD8"/>
    <a:srgbClr val="7E80BC"/>
    <a:srgbClr val="D2944B"/>
    <a:srgbClr val="FBF2C8"/>
    <a:srgbClr val="D1924D"/>
    <a:srgbClr val="1B0A98"/>
    <a:srgbClr val="3A139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91" autoAdjust="0"/>
  </p:normalViewPr>
  <p:slideViewPr>
    <p:cSldViewPr snapToGrid="0" showGuides="1">
      <p:cViewPr varScale="1">
        <p:scale>
          <a:sx n="145" d="100"/>
          <a:sy n="145" d="100"/>
        </p:scale>
        <p:origin x="138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988F-C142-44CC-ABF5-30F1ADB5439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8E17C-F6DB-4645-B566-BDF749D46FB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0" y="6716889"/>
            <a:ext cx="12192002" cy="141111"/>
          </a:xfrm>
          <a:prstGeom prst="rect">
            <a:avLst/>
          </a:prstGeom>
          <a:solidFill>
            <a:srgbClr val="1B0A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0" y="6647968"/>
            <a:ext cx="12192002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74B49E-9A65-4660-985D-C5663F183A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ACBF46-135B-488A-892D-02DA0A0E6FF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Arial Unicode MS</vt:lpstr>
      <vt:lpstr>等线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qiao hy</dc:creator>
  <cp:lastModifiedBy>王英杰</cp:lastModifiedBy>
  <cp:revision>182</cp:revision>
  <dcterms:created xsi:type="dcterms:W3CDTF">2023-11-29T08:27:00Z</dcterms:created>
  <dcterms:modified xsi:type="dcterms:W3CDTF">2026-07-17T08:19:48Z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A713EF49137C4325A824E7444C7A2BBD_12</vt:lpwstr>
  </property>
  <property fmtid="{D5CDD505-2E9C-101B-9397-08002B2CF9AE}" pid="3" name="KSOProductBuildVer">
    <vt:lpwstr>2052-12.1.0.26375</vt:lpwstr>
  </property>
</Properties>
</file>